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4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334" r:id="rId19"/>
    <p:sldId id="341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35" r:id="rId40"/>
    <p:sldId id="342" r:id="rId41"/>
    <p:sldId id="292" r:id="rId42"/>
    <p:sldId id="290" r:id="rId43"/>
    <p:sldId id="291" r:id="rId44"/>
    <p:sldId id="293" r:id="rId45"/>
    <p:sldId id="294" r:id="rId46"/>
    <p:sldId id="296" r:id="rId47"/>
    <p:sldId id="297" r:id="rId48"/>
    <p:sldId id="295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7" r:id="rId58"/>
    <p:sldId id="306" r:id="rId59"/>
    <p:sldId id="308" r:id="rId60"/>
    <p:sldId id="309" r:id="rId61"/>
    <p:sldId id="310" r:id="rId62"/>
    <p:sldId id="311" r:id="rId63"/>
    <p:sldId id="312" r:id="rId64"/>
    <p:sldId id="336" r:id="rId65"/>
    <p:sldId id="343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37" r:id="rId76"/>
    <p:sldId id="344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8" r:id="rId85"/>
    <p:sldId id="330" r:id="rId86"/>
    <p:sldId id="331" r:id="rId87"/>
    <p:sldId id="345" r:id="rId8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2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1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4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7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3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DBCF-2873-4AA9-9CB9-94673B61644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4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0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0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Ditch No. 2152</a:t>
            </a:r>
            <a:br>
              <a:rPr lang="en-US" dirty="0" smtClean="0"/>
            </a:br>
            <a:r>
              <a:rPr lang="en-US" dirty="0" smtClean="0"/>
              <a:t>Branch 9 Brush Creek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Ditch Viewing May 30, 2024 at 9:30 A.M.</a:t>
            </a:r>
          </a:p>
          <a:p>
            <a:r>
              <a:rPr lang="en-US" dirty="0" smtClean="0"/>
              <a:t>Commissioners Office</a:t>
            </a:r>
          </a:p>
          <a:p>
            <a:r>
              <a:rPr lang="en-US" dirty="0" smtClean="0"/>
              <a:t>Administration Building</a:t>
            </a:r>
          </a:p>
          <a:p>
            <a:r>
              <a:rPr lang="en-US" dirty="0" smtClean="0"/>
              <a:t>Wauseon</a:t>
            </a:r>
            <a:r>
              <a:rPr lang="en-US" smtClean="0"/>
              <a:t>, Ohio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9 Brush Creek</a:t>
            </a:r>
            <a:br>
              <a:rPr lang="en-US" dirty="0" smtClean="0"/>
            </a:br>
            <a:r>
              <a:rPr lang="en-US" sz="5400" dirty="0" smtClean="0"/>
              <a:t>County Road H through woods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 12, T-7-N, R-5-E, German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988035"/>
              </p:ext>
            </p:extLst>
          </p:nvPr>
        </p:nvGraphicFramePr>
        <p:xfrm>
          <a:off x="3602182" y="221674"/>
          <a:ext cx="5029200" cy="637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2182" y="221674"/>
                        <a:ext cx="5029200" cy="6373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752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9 Brush Creek</a:t>
            </a:r>
            <a:br>
              <a:rPr lang="en-US" dirty="0" smtClean="0"/>
            </a:br>
            <a:r>
              <a:rPr lang="en-US" sz="5400" dirty="0" smtClean="0"/>
              <a:t>Ohio Turnpike to County Road H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Terminus of Ditch No. 2152</a:t>
            </a:r>
          </a:p>
          <a:p>
            <a:r>
              <a:rPr lang="en-US" dirty="0" smtClean="0"/>
              <a:t>Section 1, T-7-N, R-5-E, Franklin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134980"/>
              </p:ext>
            </p:extLst>
          </p:nvPr>
        </p:nvGraphicFramePr>
        <p:xfrm>
          <a:off x="3602181" y="221672"/>
          <a:ext cx="5043055" cy="6400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2181" y="221672"/>
                        <a:ext cx="5043055" cy="6400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31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9 Brush Creek</a:t>
            </a:r>
            <a:br>
              <a:rPr lang="en-US" dirty="0" smtClean="0"/>
            </a:br>
            <a:r>
              <a:rPr lang="en-US" sz="5400" dirty="0" smtClean="0"/>
              <a:t>South side woods to Center Section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 12, T-7-N, R-5-E, German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122612"/>
              </p:ext>
            </p:extLst>
          </p:nvPr>
        </p:nvGraphicFramePr>
        <p:xfrm>
          <a:off x="3616036" y="221674"/>
          <a:ext cx="5015346" cy="6386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6036" y="221674"/>
                        <a:ext cx="5015346" cy="6386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7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5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9 Brush Creek</a:t>
            </a:r>
            <a:br>
              <a:rPr lang="en-US" dirty="0" smtClean="0"/>
            </a:br>
            <a:r>
              <a:rPr lang="en-US" sz="5400" dirty="0" smtClean="0"/>
              <a:t>Center Section to US 20A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 12, T-7-N, R-5-E, German Township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626421"/>
              </p:ext>
            </p:extLst>
          </p:nvPr>
        </p:nvGraphicFramePr>
        <p:xfrm>
          <a:off x="3588327" y="221673"/>
          <a:ext cx="5043055" cy="640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8327" y="221673"/>
                        <a:ext cx="5043055" cy="6400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9 Brush Creek </a:t>
            </a:r>
            <a:br>
              <a:rPr lang="en-US" dirty="0" smtClean="0"/>
            </a:br>
            <a:r>
              <a:rPr lang="en-US" sz="5400" dirty="0" smtClean="0"/>
              <a:t>US20A to Brush Creek Main 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 13, T7-N, R-5-E, German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737871"/>
              </p:ext>
            </p:extLst>
          </p:nvPr>
        </p:nvGraphicFramePr>
        <p:xfrm>
          <a:off x="3602182" y="221673"/>
          <a:ext cx="5029200" cy="640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2182" y="221673"/>
                        <a:ext cx="5029200" cy="6400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6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9 Brush Creek</a:t>
            </a:r>
            <a:br>
              <a:rPr lang="en-US" dirty="0" smtClean="0"/>
            </a:br>
            <a:r>
              <a:rPr lang="en-US" dirty="0" smtClean="0"/>
              <a:t>Branch 9 </a:t>
            </a:r>
            <a:r>
              <a:rPr lang="en-US" sz="5400" dirty="0" smtClean="0"/>
              <a:t>at Brush Creek Main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Terminus Ditch No. 2152</a:t>
            </a:r>
          </a:p>
          <a:p>
            <a:r>
              <a:rPr lang="en-US" dirty="0" smtClean="0"/>
              <a:t>Section 13, T-7-N, R-5-E, German Township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Ditch No. 2152</a:t>
            </a:r>
            <a:br>
              <a:rPr lang="en-US" dirty="0" smtClean="0"/>
            </a:br>
            <a:r>
              <a:rPr lang="en-US" dirty="0" smtClean="0"/>
              <a:t>Branch 9 Brush Creek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Ditch Viewing May 30, 2024 at 9:30 A.M.</a:t>
            </a:r>
          </a:p>
          <a:p>
            <a:r>
              <a:rPr lang="en-US" dirty="0" smtClean="0"/>
              <a:t>Commissioners Office</a:t>
            </a:r>
          </a:p>
          <a:p>
            <a:r>
              <a:rPr lang="en-US" dirty="0" smtClean="0"/>
              <a:t>Administration Building</a:t>
            </a:r>
          </a:p>
          <a:p>
            <a:r>
              <a:rPr lang="en-US" dirty="0" smtClean="0"/>
              <a:t>Wauseon</a:t>
            </a:r>
            <a:r>
              <a:rPr lang="en-US" smtClean="0"/>
              <a:t>, Ohio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182</Words>
  <Application>Microsoft Office PowerPoint</Application>
  <PresentationFormat>Widescreen</PresentationFormat>
  <Paragraphs>24</Paragraphs>
  <Slides>87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Office Theme</vt:lpstr>
      <vt:lpstr>Adobe Acrobat Document</vt:lpstr>
      <vt:lpstr>Ditch No. 2152 Branch 9 Brush Creek</vt:lpstr>
      <vt:lpstr>Branch 9 Brush Creek Ohio Turnpike to County Road 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Branch 9 Brush Creek County Road H through woods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Branch 9 Brush Creek South side woods to Center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Branch 9 Brush Creek Center Section to US 20A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Branch 9 Brush Creek  US20A to Brush Creek Main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Branch 9 Brush Creek Branch 9 at Brush Creek Main</vt:lpstr>
      <vt:lpstr>PowerPoint Presentation</vt:lpstr>
      <vt:lpstr>PowerPoint Presentation</vt:lpstr>
      <vt:lpstr>Ditch No. 2152 Branch 9 Brush Creek</vt:lpstr>
    </vt:vector>
  </TitlesOfParts>
  <Company>Fulton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Rod Creager</dc:creator>
  <cp:lastModifiedBy>Rod Creager</cp:lastModifiedBy>
  <cp:revision>10</cp:revision>
  <dcterms:created xsi:type="dcterms:W3CDTF">2024-05-02T20:06:50Z</dcterms:created>
  <dcterms:modified xsi:type="dcterms:W3CDTF">2024-05-15T13:09:44Z</dcterms:modified>
</cp:coreProperties>
</file>