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6" r:id="rId13"/>
    <p:sldId id="277" r:id="rId14"/>
    <p:sldId id="281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EF03-560E-450A-BD4C-2C3D73104D27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4824-8D8B-403D-AB91-4430FC0E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4824-8D8B-403D-AB91-4430FC0E6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8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3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C642-683D-44F5-9D78-EC521B9460A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A2AE2-9BC3-41D1-A04E-672B0C70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7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Ditch No. 2147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dirty="0" smtClean="0"/>
              <a:t>ranch 7e Ai Creek 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141" y="1407381"/>
            <a:ext cx="33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WASHOUT OVER EXISTING MAIN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7096" y="1534602"/>
            <a:ext cx="34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LOWER TERMINUS AT CATCH BASIN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1489" y="636105"/>
            <a:ext cx="32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LOWER TERMINUS CATCH BASIN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3948" y="2647785"/>
            <a:ext cx="439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 48-INCH CULVERT THROUGH ROAD 4-3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5527" y="516835"/>
            <a:ext cx="308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OUTLET DITCH BR. 7e AI CREEK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DITCH NO. 2003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3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696" y="326002"/>
            <a:ext cx="489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UPPER TERMINUS AT CATCH BASIN 2500 FEET NORTH OF COUNTY ROAD N WEST SIDE ROAD 4-3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95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848" y="1566407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UPPER TERMINUS LOOKING UPSTREAM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969" y="1256307"/>
            <a:ext cx="442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UPPER TERMINUS LOOKING DOWNSTREAM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330" y="6011185"/>
            <a:ext cx="338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INLET DOWNSTREAM FIELD DRIVE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0" y="556593"/>
            <a:ext cx="359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OUTLET DOWNSTREAM FIELD DRIVE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84" y="1590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8365" y="866692"/>
            <a:ext cx="332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WASHOUT  OVER EXISTING MAIN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8265" y="1701580"/>
            <a:ext cx="33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WASHOUT OVER EXISTING MAIN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57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415" y="1184744"/>
            <a:ext cx="480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OVER EXISTING MAIN LOOKING DOWNSTREAM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88</Words>
  <Application>Microsoft Office PowerPoint</Application>
  <PresentationFormat>Widescreen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Ditch No. 2147 Branch 7e Ai Creek Tile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Rod Creager</dc:creator>
  <cp:lastModifiedBy>Rod Creager</cp:lastModifiedBy>
  <cp:revision>10</cp:revision>
  <dcterms:created xsi:type="dcterms:W3CDTF">2022-06-28T21:19:01Z</dcterms:created>
  <dcterms:modified xsi:type="dcterms:W3CDTF">2022-07-15T19:02:43Z</dcterms:modified>
</cp:coreProperties>
</file>